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4660"/>
  </p:normalViewPr>
  <p:slideViewPr>
    <p:cSldViewPr snapToGrid="0">
      <p:cViewPr>
        <p:scale>
          <a:sx n="66" d="100"/>
          <a:sy n="66" d="100"/>
        </p:scale>
        <p:origin x="270"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104B078-1765-459F-AD73-2FCA03F62256}" type="datetimeFigureOut">
              <a:rPr lang="en-US" smtClean="0"/>
              <a:t>4/28/2021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18E80A7-D445-4F47-817E-2FCF47303C7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341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104B078-1765-459F-AD73-2FCA03F62256}"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E80A7-D445-4F47-817E-2FCF47303C70}" type="slidenum">
              <a:rPr lang="en-US" smtClean="0"/>
              <a:t>‹#›</a:t>
            </a:fld>
            <a:endParaRPr lang="en-US"/>
          </a:p>
        </p:txBody>
      </p:sp>
    </p:spTree>
    <p:extLst>
      <p:ext uri="{BB962C8B-B14F-4D97-AF65-F5344CB8AC3E}">
        <p14:creationId xmlns:p14="http://schemas.microsoft.com/office/powerpoint/2010/main" val="2889106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04B078-1765-459F-AD73-2FCA03F62256}"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80A7-D445-4F47-817E-2FCF47303C7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1993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04B078-1765-459F-AD73-2FCA03F62256}"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80A7-D445-4F47-817E-2FCF47303C7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0450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04B078-1765-459F-AD73-2FCA03F62256}"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80A7-D445-4F47-817E-2FCF47303C70}" type="slidenum">
              <a:rPr lang="en-US" smtClean="0"/>
              <a:t>‹#›</a:t>
            </a:fld>
            <a:endParaRPr lang="en-US"/>
          </a:p>
        </p:txBody>
      </p:sp>
    </p:spTree>
    <p:extLst>
      <p:ext uri="{BB962C8B-B14F-4D97-AF65-F5344CB8AC3E}">
        <p14:creationId xmlns:p14="http://schemas.microsoft.com/office/powerpoint/2010/main" val="2851944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04B078-1765-459F-AD73-2FCA03F62256}"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80A7-D445-4F47-817E-2FCF47303C7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36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04B078-1765-459F-AD73-2FCA03F62256}"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80A7-D445-4F47-817E-2FCF47303C7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5671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04B078-1765-459F-AD73-2FCA03F62256}"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80A7-D445-4F47-817E-2FCF47303C7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7044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04B078-1765-459F-AD73-2FCA03F62256}"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80A7-D445-4F47-817E-2FCF47303C7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907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04B078-1765-459F-AD73-2FCA03F62256}"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80A7-D445-4F47-817E-2FCF47303C70}" type="slidenum">
              <a:rPr lang="en-US" smtClean="0"/>
              <a:t>‹#›</a:t>
            </a:fld>
            <a:endParaRPr lang="en-US"/>
          </a:p>
        </p:txBody>
      </p:sp>
    </p:spTree>
    <p:extLst>
      <p:ext uri="{BB962C8B-B14F-4D97-AF65-F5344CB8AC3E}">
        <p14:creationId xmlns:p14="http://schemas.microsoft.com/office/powerpoint/2010/main" val="75670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04B078-1765-459F-AD73-2FCA03F62256}"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E80A7-D445-4F47-817E-2FCF47303C7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9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04B078-1765-459F-AD73-2FCA03F62256}"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E80A7-D445-4F47-817E-2FCF47303C70}" type="slidenum">
              <a:rPr lang="en-US" smtClean="0"/>
              <a:t>‹#›</a:t>
            </a:fld>
            <a:endParaRPr lang="en-US"/>
          </a:p>
        </p:txBody>
      </p:sp>
    </p:spTree>
    <p:extLst>
      <p:ext uri="{BB962C8B-B14F-4D97-AF65-F5344CB8AC3E}">
        <p14:creationId xmlns:p14="http://schemas.microsoft.com/office/powerpoint/2010/main" val="3575023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04B078-1765-459F-AD73-2FCA03F62256}" type="datetimeFigureOut">
              <a:rPr lang="en-US" smtClean="0"/>
              <a:t>4/28/2021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E80A7-D445-4F47-817E-2FCF47303C7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776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04B078-1765-459F-AD73-2FCA03F62256}" type="datetimeFigureOut">
              <a:rPr lang="en-US" smtClean="0"/>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E80A7-D445-4F47-817E-2FCF47303C7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840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04B078-1765-459F-AD73-2FCA03F62256}" type="datetimeFigureOut">
              <a:rPr lang="en-US" smtClean="0"/>
              <a:t>4/28/2021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E80A7-D445-4F47-817E-2FCF47303C70}" type="slidenum">
              <a:rPr lang="en-US" smtClean="0"/>
              <a:t>‹#›</a:t>
            </a:fld>
            <a:endParaRPr lang="en-US"/>
          </a:p>
        </p:txBody>
      </p:sp>
    </p:spTree>
    <p:extLst>
      <p:ext uri="{BB962C8B-B14F-4D97-AF65-F5344CB8AC3E}">
        <p14:creationId xmlns:p14="http://schemas.microsoft.com/office/powerpoint/2010/main" val="2483297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104B078-1765-459F-AD73-2FCA03F62256}"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E80A7-D445-4F47-817E-2FCF47303C7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40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104B078-1765-459F-AD73-2FCA03F62256}"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E80A7-D445-4F47-817E-2FCF47303C70}" type="slidenum">
              <a:rPr lang="en-US" smtClean="0"/>
              <a:t>‹#›</a:t>
            </a:fld>
            <a:endParaRPr lang="en-US"/>
          </a:p>
        </p:txBody>
      </p:sp>
    </p:spTree>
    <p:extLst>
      <p:ext uri="{BB962C8B-B14F-4D97-AF65-F5344CB8AC3E}">
        <p14:creationId xmlns:p14="http://schemas.microsoft.com/office/powerpoint/2010/main" val="41527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04B078-1765-459F-AD73-2FCA03F62256}" type="datetimeFigureOut">
              <a:rPr lang="en-US" smtClean="0"/>
              <a:t>4/28/2021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8E80A7-D445-4F47-817E-2FCF47303C70}" type="slidenum">
              <a:rPr lang="en-US" smtClean="0"/>
              <a:t>‹#›</a:t>
            </a:fld>
            <a:endParaRPr lang="en-US"/>
          </a:p>
        </p:txBody>
      </p:sp>
    </p:spTree>
    <p:extLst>
      <p:ext uri="{BB962C8B-B14F-4D97-AF65-F5344CB8AC3E}">
        <p14:creationId xmlns:p14="http://schemas.microsoft.com/office/powerpoint/2010/main" val="1597101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DEFINITION OF TERMS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23621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456609"/>
            <a:ext cx="3720353" cy="3720353"/>
          </a:xfrm>
        </p:spPr>
      </p:pic>
      <p:sp>
        <p:nvSpPr>
          <p:cNvPr id="9" name="TextBox 8"/>
          <p:cNvSpPr txBox="1"/>
          <p:nvPr/>
        </p:nvSpPr>
        <p:spPr>
          <a:xfrm>
            <a:off x="6967470" y="3734873"/>
            <a:ext cx="4842457"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Challenges are due to the environment not impairments</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Barrier can be physical/ attitudes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987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 education</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All students regardless of any challenge they may have are placed in age appropriate general education classes that are in their own neighborhood schools to receive instruction, interventions, support that enable them to meet success in core curriculum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1788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574800"/>
          </a:xfrm>
        </p:spPr>
        <p:txBody>
          <a:bodyPr>
            <a:normAutofit fontScale="90000"/>
          </a:bodyPr>
          <a:lstStyle/>
          <a:p>
            <a:r>
              <a:rPr lang="en-US" dirty="0" smtClean="0"/>
              <a:t>Activity : Indicate whether the type </a:t>
            </a:r>
            <a:r>
              <a:rPr lang="en-US" dirty="0" smtClean="0"/>
              <a:t>of children listed below fall under those with disabilities or SEN</a:t>
            </a:r>
            <a:endParaRPr lang="en-US" dirty="0"/>
          </a:p>
        </p:txBody>
      </p:sp>
      <p:sp>
        <p:nvSpPr>
          <p:cNvPr id="3" name="Content Placeholder 2"/>
          <p:cNvSpPr>
            <a:spLocks noGrp="1"/>
          </p:cNvSpPr>
          <p:nvPr>
            <p:ph idx="1"/>
          </p:nvPr>
        </p:nvSpPr>
        <p:spPr/>
        <p:txBody>
          <a:bodyPr>
            <a:normAutofit fontScale="32500" lnSpcReduction="20000"/>
          </a:bodyPr>
          <a:lstStyle/>
          <a:p>
            <a:r>
              <a:rPr lang="en-US" sz="9600" dirty="0">
                <a:latin typeface="Times New Roman" panose="02020603050405020304" pitchFamily="18" charset="0"/>
                <a:cs typeface="Times New Roman" panose="02020603050405020304" pitchFamily="18" charset="0"/>
              </a:rPr>
              <a:t>C</a:t>
            </a:r>
            <a:r>
              <a:rPr lang="en-US" sz="9600" dirty="0" smtClean="0">
                <a:latin typeface="Times New Roman" panose="02020603050405020304" pitchFamily="18" charset="0"/>
                <a:cs typeface="Times New Roman" panose="02020603050405020304" pitchFamily="18" charset="0"/>
              </a:rPr>
              <a:t>hildren </a:t>
            </a:r>
            <a:r>
              <a:rPr lang="en-US" sz="9600" dirty="0" smtClean="0">
                <a:latin typeface="Times New Roman" panose="02020603050405020304" pitchFamily="18" charset="0"/>
                <a:cs typeface="Times New Roman" panose="02020603050405020304" pitchFamily="18" charset="0"/>
              </a:rPr>
              <a:t>who have problem with </a:t>
            </a:r>
            <a:r>
              <a:rPr lang="en-US" sz="9600" dirty="0" smtClean="0">
                <a:latin typeface="Times New Roman" panose="02020603050405020304" pitchFamily="18" charset="0"/>
                <a:cs typeface="Times New Roman" panose="02020603050405020304" pitchFamily="18" charset="0"/>
              </a:rPr>
              <a:t>hearing</a:t>
            </a:r>
          </a:p>
          <a:p>
            <a:r>
              <a:rPr lang="en-US" sz="9600" dirty="0">
                <a:latin typeface="Times New Roman" panose="02020603050405020304" pitchFamily="18" charset="0"/>
                <a:cs typeface="Times New Roman" panose="02020603050405020304" pitchFamily="18" charset="0"/>
              </a:rPr>
              <a:t>T</a:t>
            </a:r>
            <a:r>
              <a:rPr lang="en-US" sz="9600" dirty="0" smtClean="0">
                <a:latin typeface="Times New Roman" panose="02020603050405020304" pitchFamily="18" charset="0"/>
                <a:cs typeface="Times New Roman" panose="02020603050405020304" pitchFamily="18" charset="0"/>
              </a:rPr>
              <a:t>hose </a:t>
            </a:r>
            <a:r>
              <a:rPr lang="en-US" sz="9600" dirty="0" smtClean="0">
                <a:latin typeface="Times New Roman" panose="02020603050405020304" pitchFamily="18" charset="0"/>
                <a:cs typeface="Times New Roman" panose="02020603050405020304" pitchFamily="18" charset="0"/>
              </a:rPr>
              <a:t>who have bad handwriting</a:t>
            </a:r>
          </a:p>
          <a:p>
            <a:r>
              <a:rPr lang="en-US" sz="9600" dirty="0">
                <a:latin typeface="Times New Roman" panose="02020603050405020304" pitchFamily="18" charset="0"/>
                <a:cs typeface="Times New Roman" panose="02020603050405020304" pitchFamily="18" charset="0"/>
              </a:rPr>
              <a:t>C</a:t>
            </a:r>
            <a:r>
              <a:rPr lang="en-US" sz="9600" dirty="0" smtClean="0">
                <a:latin typeface="Times New Roman" panose="02020603050405020304" pitchFamily="18" charset="0"/>
                <a:cs typeface="Times New Roman" panose="02020603050405020304" pitchFamily="18" charset="0"/>
              </a:rPr>
              <a:t>hildren </a:t>
            </a:r>
            <a:r>
              <a:rPr lang="en-US" sz="9600" dirty="0" smtClean="0">
                <a:latin typeface="Times New Roman" panose="02020603050405020304" pitchFamily="18" charset="0"/>
                <a:cs typeface="Times New Roman" panose="02020603050405020304" pitchFamily="18" charset="0"/>
              </a:rPr>
              <a:t>who have problem with </a:t>
            </a:r>
            <a:r>
              <a:rPr lang="en-US" sz="9600" dirty="0" smtClean="0">
                <a:latin typeface="Times New Roman" panose="02020603050405020304" pitchFamily="18" charset="0"/>
                <a:cs typeface="Times New Roman" panose="02020603050405020304" pitchFamily="18" charset="0"/>
              </a:rPr>
              <a:t>vision</a:t>
            </a:r>
          </a:p>
          <a:p>
            <a:r>
              <a:rPr lang="en-US" sz="9600" dirty="0" smtClean="0">
                <a:latin typeface="Times New Roman" panose="020206030504050203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T</a:t>
            </a:r>
            <a:r>
              <a:rPr lang="en-US" sz="9600" dirty="0" smtClean="0">
                <a:latin typeface="Times New Roman" panose="02020603050405020304" pitchFamily="18" charset="0"/>
                <a:cs typeface="Times New Roman" panose="02020603050405020304" pitchFamily="18" charset="0"/>
              </a:rPr>
              <a:t>hose </a:t>
            </a:r>
            <a:r>
              <a:rPr lang="en-US" sz="9600" dirty="0" smtClean="0">
                <a:latin typeface="Times New Roman" panose="02020603050405020304" pitchFamily="18" charset="0"/>
                <a:cs typeface="Times New Roman" panose="02020603050405020304" pitchFamily="18" charset="0"/>
              </a:rPr>
              <a:t>who fail to understand mathematical concepts</a:t>
            </a:r>
          </a:p>
          <a:p>
            <a:r>
              <a:rPr lang="en-US" sz="9600" dirty="0" smtClean="0">
                <a:latin typeface="Times New Roman" panose="02020603050405020304" pitchFamily="18" charset="0"/>
                <a:cs typeface="Times New Roman" panose="02020603050405020304" pitchFamily="18" charset="0"/>
              </a:rPr>
              <a:t>Those who have unstable </a:t>
            </a:r>
            <a:r>
              <a:rPr lang="en-US" sz="9600" dirty="0" smtClean="0">
                <a:latin typeface="Times New Roman" panose="02020603050405020304" pitchFamily="18" charset="0"/>
                <a:cs typeface="Times New Roman" panose="02020603050405020304" pitchFamily="18" charset="0"/>
              </a:rPr>
              <a:t>emotions</a:t>
            </a:r>
          </a:p>
        </p:txBody>
      </p:sp>
    </p:spTree>
    <p:extLst>
      <p:ext uri="{BB962C8B-B14F-4D97-AF65-F5344CB8AC3E}">
        <p14:creationId xmlns:p14="http://schemas.microsoft.com/office/powerpoint/2010/main" val="4115813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Activity </a:t>
            </a:r>
            <a:r>
              <a:rPr lang="en-US" dirty="0" err="1" smtClean="0"/>
              <a:t>conti</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Those with very bad handwriting</a:t>
            </a:r>
          </a:p>
          <a:p>
            <a:r>
              <a:rPr lang="en-US" dirty="0">
                <a:latin typeface="Times New Roman" panose="02020603050405020304" pitchFamily="18" charset="0"/>
                <a:cs typeface="Times New Roman" panose="02020603050405020304" pitchFamily="18" charset="0"/>
              </a:rPr>
              <a:t>Those who have bad behavior</a:t>
            </a:r>
          </a:p>
          <a:p>
            <a:r>
              <a:rPr lang="en-US" dirty="0">
                <a:latin typeface="Times New Roman" panose="02020603050405020304" pitchFamily="18" charset="0"/>
                <a:cs typeface="Times New Roman" panose="02020603050405020304" pitchFamily="18" charset="0"/>
              </a:rPr>
              <a:t> Those with depression</a:t>
            </a:r>
          </a:p>
          <a:p>
            <a:r>
              <a:rPr lang="en-US" dirty="0">
                <a:latin typeface="Times New Roman" panose="02020603050405020304" pitchFamily="18" charset="0"/>
                <a:cs typeface="Times New Roman" panose="02020603050405020304" pitchFamily="18" charset="0"/>
              </a:rPr>
              <a:t>Those who have  mental illness</a:t>
            </a:r>
          </a:p>
          <a:p>
            <a:r>
              <a:rPr lang="en-US" dirty="0">
                <a:latin typeface="Times New Roman" panose="02020603050405020304" pitchFamily="18" charset="0"/>
                <a:cs typeface="Times New Roman" panose="02020603050405020304" pitchFamily="18" charset="0"/>
              </a:rPr>
              <a:t>Those with chronic diseases</a:t>
            </a:r>
          </a:p>
          <a:p>
            <a:r>
              <a:rPr lang="en-US" dirty="0">
                <a:latin typeface="Times New Roman" panose="02020603050405020304" pitchFamily="18" charset="0"/>
                <a:cs typeface="Times New Roman" panose="02020603050405020304" pitchFamily="18" charset="0"/>
              </a:rPr>
              <a:t>Those who have low IQ</a:t>
            </a:r>
          </a:p>
          <a:p>
            <a:r>
              <a:rPr lang="en-US" dirty="0">
                <a:latin typeface="Times New Roman" panose="02020603050405020304" pitchFamily="18" charset="0"/>
                <a:cs typeface="Times New Roman" panose="02020603050405020304" pitchFamily="18" charset="0"/>
              </a:rPr>
              <a:t> Genius learners</a:t>
            </a:r>
          </a:p>
          <a:p>
            <a:endParaRPr lang="en-US" dirty="0"/>
          </a:p>
          <a:p>
            <a:endParaRPr lang="en-US" dirty="0"/>
          </a:p>
        </p:txBody>
      </p:sp>
    </p:spTree>
    <p:extLst>
      <p:ext uri="{BB962C8B-B14F-4D97-AF65-F5344CB8AC3E}">
        <p14:creationId xmlns:p14="http://schemas.microsoft.com/office/powerpoint/2010/main" val="79364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EDUCATION/ SPECIAL NEEDS EDUCATION</a:t>
            </a:r>
            <a:endParaRPr lang="en-US" dirty="0"/>
          </a:p>
        </p:txBody>
      </p:sp>
      <p:sp>
        <p:nvSpPr>
          <p:cNvPr id="3" name="Content Placeholder 2"/>
          <p:cNvSpPr>
            <a:spLocks noGrp="1"/>
          </p:cNvSpPr>
          <p:nvPr>
            <p:ph idx="1"/>
          </p:nvPr>
        </p:nvSpPr>
        <p:spPr/>
        <p:txBody>
          <a:bodyPr>
            <a:normAutofit/>
          </a:bodyPr>
          <a:lstStyle/>
          <a:p>
            <a:r>
              <a:rPr lang="en-US" sz="3200" dirty="0" smtClean="0">
                <a:latin typeface="Times New Roman" panose="02020603050405020304" pitchFamily="18" charset="0"/>
                <a:cs typeface="Times New Roman" panose="02020603050405020304" pitchFamily="18" charset="0"/>
              </a:rPr>
              <a:t>The practice of educating students in a way that provides accommodations/ support  that address individual differences, disabilities/ special educational needs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635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Educational Needs</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Challenges/ obstacles / challenges  that make it hard for a child to learn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E.g. learning difficulties, disabilities, behavioral difficulties, social disabilities  </a:t>
            </a:r>
            <a:r>
              <a:rPr lang="en-US" dirty="0" err="1" smtClean="0">
                <a:latin typeface="Times New Roman" panose="02020603050405020304" pitchFamily="18" charset="0"/>
                <a:cs typeface="Times New Roman" panose="02020603050405020304" pitchFamily="18" charset="0"/>
              </a:rPr>
              <a:t>etc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575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A result of an impairment that can be physical, sensory, cognitive, emotional  or a combination of these that limits a person’s ability to do certain tasks/ participate in typical daily activities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8743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handicap</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Any disadvantage/ factor  which makes it hard for a person with disability to preform certain tasks. </a:t>
            </a:r>
          </a:p>
          <a:p>
            <a:r>
              <a:rPr lang="en-US" dirty="0" smtClean="0">
                <a:latin typeface="Times New Roman" panose="02020603050405020304" pitchFamily="18" charset="0"/>
                <a:cs typeface="Times New Roman" panose="02020603050405020304" pitchFamily="18" charset="0"/>
              </a:rPr>
              <a:t>Can result from a disability/ society’s attitudes towards disability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5087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impairment</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Loss/ damage of any body part/ organ that leads to deterioration in functioning/ reduction in functioning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689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Accomodation</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An alteration of environment , curriculum or equipment that allow a person with disability / SEN to  gain access to content/ complete tasks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37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Modification</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A change in the curriculum for students who are unable to understand all the content that an instructor is teaching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699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disability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36" y="2285999"/>
            <a:ext cx="6539597" cy="4229246"/>
          </a:xfrm>
        </p:spPr>
      </p:pic>
      <p:sp>
        <p:nvSpPr>
          <p:cNvPr id="5" name="TextBox 4"/>
          <p:cNvSpPr txBox="1"/>
          <p:nvPr/>
        </p:nvSpPr>
        <p:spPr>
          <a:xfrm>
            <a:off x="7785847" y="2837329"/>
            <a:ext cx="3083922"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Disability is a problem that can be corrected/ cured</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problem is with the affected person</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If not cured/fixed= never be equal to his peers</a:t>
            </a:r>
          </a:p>
          <a:p>
            <a:endParaRPr lang="en-US" dirty="0"/>
          </a:p>
        </p:txBody>
      </p:sp>
    </p:spTree>
    <p:extLst>
      <p:ext uri="{BB962C8B-B14F-4D97-AF65-F5344CB8AC3E}">
        <p14:creationId xmlns:p14="http://schemas.microsoft.com/office/powerpoint/2010/main" val="33930099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269</TotalTime>
  <Words>360</Words>
  <Application>Microsoft Office PowerPoint</Application>
  <PresentationFormat>Widescreen</PresentationFormat>
  <Paragraphs>40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Garamond</vt:lpstr>
      <vt:lpstr>Times New Roman</vt:lpstr>
      <vt:lpstr>Organic</vt:lpstr>
      <vt:lpstr>DEFINITION OF TERMS</vt:lpstr>
      <vt:lpstr>SPECIAL EDUCATION/ SPECIAL NEEDS EDUCATION</vt:lpstr>
      <vt:lpstr>Special Educational Needs</vt:lpstr>
      <vt:lpstr>disability</vt:lpstr>
      <vt:lpstr>handicap</vt:lpstr>
      <vt:lpstr>impairment</vt:lpstr>
      <vt:lpstr>Accomodation</vt:lpstr>
      <vt:lpstr>Modification</vt:lpstr>
      <vt:lpstr>Understanding disability</vt:lpstr>
      <vt:lpstr>PowerPoint Presentation</vt:lpstr>
      <vt:lpstr>Inclusive education</vt:lpstr>
      <vt:lpstr>Activity : Indicate whether the type of children listed below fall under those with disabilities or SEN</vt:lpstr>
      <vt:lpstr> Activity conti…….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 OF TERMS</dc:title>
  <dc:creator>Admin</dc:creator>
  <cp:lastModifiedBy>Admin</cp:lastModifiedBy>
  <cp:revision>15</cp:revision>
  <dcterms:created xsi:type="dcterms:W3CDTF">2021-04-20T10:24:55Z</dcterms:created>
  <dcterms:modified xsi:type="dcterms:W3CDTF">2021-04-28T14:37:45Z</dcterms:modified>
</cp:coreProperties>
</file>